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257" r:id="rId3"/>
    <p:sldId id="258" r:id="rId4"/>
    <p:sldId id="261" r:id="rId5"/>
    <p:sldId id="262" r:id="rId6"/>
    <p:sldId id="266" r:id="rId7"/>
    <p:sldId id="267" r:id="rId8"/>
    <p:sldId id="265" r:id="rId9"/>
    <p:sldId id="263" r:id="rId10"/>
    <p:sldId id="268" r:id="rId11"/>
    <p:sldId id="264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69" r:id="rId21"/>
    <p:sldId id="281" r:id="rId22"/>
    <p:sldId id="271" r:id="rId23"/>
    <p:sldId id="285" r:id="rId24"/>
    <p:sldId id="283" r:id="rId25"/>
    <p:sldId id="284" r:id="rId26"/>
    <p:sldId id="286" r:id="rId27"/>
    <p:sldId id="282" r:id="rId28"/>
    <p:sldId id="260" r:id="rId29"/>
    <p:sldId id="28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0"/>
  </p:normalViewPr>
  <p:slideViewPr>
    <p:cSldViewPr snapToGrid="0" snapToObjects="1">
      <p:cViewPr varScale="1">
        <p:scale>
          <a:sx n="136" d="100"/>
          <a:sy n="136" d="100"/>
        </p:scale>
        <p:origin x="2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A0F70-368C-B041-9091-07A9EC6525C0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A0B17-E2F7-7C46-A0CA-F634F6F6C89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728365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A0B17-E2F7-7C46-A0CA-F634F6F6C89A}" type="slidenum">
              <a:rPr lang="en-SA" smtClean="0"/>
              <a:t>5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10129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96092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911993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24470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72471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305625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767630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336832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85382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5857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543403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918363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A6DD9-6036-D046-8754-34708AC9BB71}" type="datetimeFigureOut">
              <a:rPr lang="en-SA" smtClean="0"/>
              <a:t>15/02/2020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E54D5-A4F5-954B-B0AB-7D2A88156DD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9031954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documentation/combin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1962" y="4898758"/>
            <a:ext cx="3758153" cy="1417213"/>
          </a:xfrm>
        </p:spPr>
        <p:txBody>
          <a:bodyPr>
            <a:normAutofit/>
          </a:bodyPr>
          <a:lstStyle/>
          <a:p>
            <a:r>
              <a:rPr lang="en-SA" sz="9600" b="1" dirty="0"/>
              <a:t>SwiftUI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962" y="764459"/>
            <a:ext cx="3758153" cy="37581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CE01EE-134D-284C-99E4-BFA3517B878C}"/>
              </a:ext>
            </a:extLst>
          </p:cNvPr>
          <p:cNvSpPr txBox="1"/>
          <p:nvPr/>
        </p:nvSpPr>
        <p:spPr>
          <a:xfrm>
            <a:off x="543697" y="1186249"/>
            <a:ext cx="61413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Welcomt To SwiftUI workshop</a:t>
            </a:r>
          </a:p>
          <a:p>
            <a:endParaRPr lang="en-SA" dirty="0"/>
          </a:p>
          <a:p>
            <a:r>
              <a:rPr lang="en-SA" dirty="0"/>
              <a:t>Presenter: Abdullah Alhaider</a:t>
            </a:r>
          </a:p>
        </p:txBody>
      </p:sp>
    </p:spTree>
    <p:extLst>
      <p:ext uri="{BB962C8B-B14F-4D97-AF65-F5344CB8AC3E}">
        <p14:creationId xmlns:p14="http://schemas.microsoft.com/office/powerpoint/2010/main" val="3709467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TextField</a:t>
            </a:r>
          </a:p>
        </p:txBody>
      </p:sp>
    </p:spTree>
    <p:extLst>
      <p:ext uri="{BB962C8B-B14F-4D97-AF65-F5344CB8AC3E}">
        <p14:creationId xmlns:p14="http://schemas.microsoft.com/office/powerpoint/2010/main" val="3847960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7F721DCB-2AC5-9F4E-8F8D-BB700F223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1539789"/>
            <a:ext cx="11709400" cy="47498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B011FFC-514D-8F49-8447-53F523101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6694" y="440404"/>
            <a:ext cx="6169892" cy="97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40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List</a:t>
            </a:r>
          </a:p>
        </p:txBody>
      </p:sp>
    </p:spTree>
    <p:extLst>
      <p:ext uri="{BB962C8B-B14F-4D97-AF65-F5344CB8AC3E}">
        <p14:creationId xmlns:p14="http://schemas.microsoft.com/office/powerpoint/2010/main" val="566107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832871" cy="634760"/>
          </a:xfrm>
        </p:spPr>
        <p:txBody>
          <a:bodyPr>
            <a:normAutofit fontScale="90000"/>
          </a:bodyPr>
          <a:lstStyle/>
          <a:p>
            <a:r>
              <a:rPr lang="en-SA" sz="4000" dirty="0"/>
              <a:t>List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7" name="Picture 6" descr="A close up of a screen&#10;&#10;Description automatically generated">
            <a:extLst>
              <a:ext uri="{FF2B5EF4-FFF2-40B4-BE49-F238E27FC236}">
                <a16:creationId xmlns:a16="http://schemas.microsoft.com/office/drawing/2014/main" id="{84076BBF-42BE-5D44-B2E6-85F1D1765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05" y="1709417"/>
            <a:ext cx="11166389" cy="4440104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E9940021-7D17-C14C-B55E-9647D2664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8119" y="500916"/>
            <a:ext cx="6221075" cy="134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623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2433114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168926" cy="634760"/>
          </a:xfrm>
        </p:spPr>
        <p:txBody>
          <a:bodyPr>
            <a:normAutofit fontScale="90000"/>
          </a:bodyPr>
          <a:lstStyle/>
          <a:p>
            <a:r>
              <a:rPr lang="en-SA" sz="4000" dirty="0"/>
              <a:t>Stack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9" name="Picture 8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79526C23-D475-B24D-9765-4E5A98FF0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285" y="1277550"/>
            <a:ext cx="7204403" cy="5154138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77FD8F-A4CD-DC42-A978-2927D6D31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801" y="452050"/>
            <a:ext cx="3500545" cy="231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56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168926" cy="634760"/>
          </a:xfrm>
        </p:spPr>
        <p:txBody>
          <a:bodyPr>
            <a:normAutofit fontScale="90000"/>
          </a:bodyPr>
          <a:lstStyle/>
          <a:p>
            <a:r>
              <a:rPr lang="en-SA" sz="4000" dirty="0"/>
              <a:t>Stack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7" name="Picture 6" descr="A close up of a screen&#10;&#10;Description automatically generated">
            <a:extLst>
              <a:ext uri="{FF2B5EF4-FFF2-40B4-BE49-F238E27FC236}">
                <a16:creationId xmlns:a16="http://schemas.microsoft.com/office/drawing/2014/main" id="{1DF1E425-CDCC-8E4B-8551-45ADF3670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4" y="1314313"/>
            <a:ext cx="5955859" cy="5214985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BFECCC61-2F3D-F548-92A9-3A2A4C0CD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1654" y="427756"/>
            <a:ext cx="2391990" cy="243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861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168926" cy="634760"/>
          </a:xfrm>
        </p:spPr>
        <p:txBody>
          <a:bodyPr>
            <a:normAutofit fontScale="90000"/>
          </a:bodyPr>
          <a:lstStyle/>
          <a:p>
            <a:r>
              <a:rPr lang="en-SA" sz="4000" dirty="0"/>
              <a:t>Stack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7" name="Picture 6" descr="A close up of a screen&#10;&#10;Description automatically generated">
            <a:extLst>
              <a:ext uri="{FF2B5EF4-FFF2-40B4-BE49-F238E27FC236}">
                <a16:creationId xmlns:a16="http://schemas.microsoft.com/office/drawing/2014/main" id="{BE59BE85-862F-7C4D-B7B6-938A87C6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285" y="1367153"/>
            <a:ext cx="5928326" cy="5162145"/>
          </a:xfrm>
          <a:prstGeom prst="rect">
            <a:avLst/>
          </a:prstGeom>
        </p:spPr>
      </p:pic>
      <p:pic>
        <p:nvPicPr>
          <p:cNvPr id="9" name="Picture 8" descr="A picture containing knife&#10;&#10;Description automatically generated">
            <a:extLst>
              <a:ext uri="{FF2B5EF4-FFF2-40B4-BE49-F238E27FC236}">
                <a16:creationId xmlns:a16="http://schemas.microsoft.com/office/drawing/2014/main" id="{088A9F66-5C22-1F4D-8B8A-C6A5F0FD4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179" y="507522"/>
            <a:ext cx="2759507" cy="216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88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Padding</a:t>
            </a:r>
          </a:p>
        </p:txBody>
      </p:sp>
    </p:spTree>
    <p:extLst>
      <p:ext uri="{BB962C8B-B14F-4D97-AF65-F5344CB8AC3E}">
        <p14:creationId xmlns:p14="http://schemas.microsoft.com/office/powerpoint/2010/main" val="3279463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4" y="427757"/>
            <a:ext cx="1675171" cy="634760"/>
          </a:xfrm>
        </p:spPr>
        <p:txBody>
          <a:bodyPr>
            <a:normAutofit fontScale="90000"/>
          </a:bodyPr>
          <a:lstStyle/>
          <a:p>
            <a:r>
              <a:rPr lang="en-SA" sz="4000" dirty="0"/>
              <a:t>Padding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4110D4-BD92-464D-A672-241E23F9B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885" y="1119079"/>
            <a:ext cx="8448230" cy="535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7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What is SwiftUI?</a:t>
            </a:r>
          </a:p>
        </p:txBody>
      </p:sp>
    </p:spTree>
    <p:extLst>
      <p:ext uri="{BB962C8B-B14F-4D97-AF65-F5344CB8AC3E}">
        <p14:creationId xmlns:p14="http://schemas.microsoft.com/office/powerpoint/2010/main" val="2126970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Views Modifier</a:t>
            </a:r>
          </a:p>
        </p:txBody>
      </p:sp>
    </p:spTree>
    <p:extLst>
      <p:ext uri="{BB962C8B-B14F-4D97-AF65-F5344CB8AC3E}">
        <p14:creationId xmlns:p14="http://schemas.microsoft.com/office/powerpoint/2010/main" val="2629081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Modifiers Order!</a:t>
            </a:r>
          </a:p>
        </p:txBody>
      </p:sp>
    </p:spTree>
    <p:extLst>
      <p:ext uri="{BB962C8B-B14F-4D97-AF65-F5344CB8AC3E}">
        <p14:creationId xmlns:p14="http://schemas.microsoft.com/office/powerpoint/2010/main" val="86860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err="1"/>
              <a:t>SwiftUI</a:t>
            </a:r>
            <a:r>
              <a:rPr lang="en-US" sz="7200" dirty="0"/>
              <a:t> + Combine = 💙</a:t>
            </a:r>
            <a:endParaRPr lang="en-SA" sz="7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642F72-A032-C44B-936B-6CB4C44F6559}"/>
              </a:ext>
            </a:extLst>
          </p:cNvPr>
          <p:cNvSpPr txBox="1"/>
          <p:nvPr/>
        </p:nvSpPr>
        <p:spPr>
          <a:xfrm>
            <a:off x="1444933" y="4656841"/>
            <a:ext cx="9302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hlinkClick r:id="rId3"/>
              </a:rPr>
              <a:t>https://developer.apple.com/documentation/combine</a:t>
            </a:r>
            <a:endParaRPr lang="en-SA" sz="3200" dirty="0"/>
          </a:p>
        </p:txBody>
      </p:sp>
    </p:spTree>
    <p:extLst>
      <p:ext uri="{BB962C8B-B14F-4D97-AF65-F5344CB8AC3E}">
        <p14:creationId xmlns:p14="http://schemas.microsoft.com/office/powerpoint/2010/main" val="934444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@</a:t>
            </a:r>
            <a:r>
              <a:rPr lang="en-US" sz="7200" dirty="0" err="1"/>
              <a:t>ObservableObject</a:t>
            </a:r>
            <a:endParaRPr lang="en-SA" sz="7200" dirty="0"/>
          </a:p>
        </p:txBody>
      </p:sp>
    </p:spTree>
    <p:extLst>
      <p:ext uri="{BB962C8B-B14F-4D97-AF65-F5344CB8AC3E}">
        <p14:creationId xmlns:p14="http://schemas.microsoft.com/office/powerpoint/2010/main" val="8104536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@Publisher</a:t>
            </a:r>
          </a:p>
        </p:txBody>
      </p:sp>
    </p:spTree>
    <p:extLst>
      <p:ext uri="{BB962C8B-B14F-4D97-AF65-F5344CB8AC3E}">
        <p14:creationId xmlns:p14="http://schemas.microsoft.com/office/powerpoint/2010/main" val="810628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@</a:t>
            </a:r>
            <a:r>
              <a:rPr lang="en-US" sz="7200" dirty="0" err="1"/>
              <a:t>ObservedObject</a:t>
            </a:r>
            <a:endParaRPr lang="en-SA" sz="7200" dirty="0"/>
          </a:p>
        </p:txBody>
      </p:sp>
    </p:spTree>
    <p:extLst>
      <p:ext uri="{BB962C8B-B14F-4D97-AF65-F5344CB8AC3E}">
        <p14:creationId xmlns:p14="http://schemas.microsoft.com/office/powerpoint/2010/main" val="76640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Ticker App</a:t>
            </a:r>
          </a:p>
        </p:txBody>
      </p:sp>
    </p:spTree>
    <p:extLst>
      <p:ext uri="{BB962C8B-B14F-4D97-AF65-F5344CB8AC3E}">
        <p14:creationId xmlns:p14="http://schemas.microsoft.com/office/powerpoint/2010/main" val="3314434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CoreData</a:t>
            </a:r>
          </a:p>
        </p:txBody>
      </p:sp>
    </p:spTree>
    <p:extLst>
      <p:ext uri="{BB962C8B-B14F-4D97-AF65-F5344CB8AC3E}">
        <p14:creationId xmlns:p14="http://schemas.microsoft.com/office/powerpoint/2010/main" val="40567225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Where to go from here?</a:t>
            </a:r>
          </a:p>
        </p:txBody>
      </p:sp>
    </p:spTree>
    <p:extLst>
      <p:ext uri="{BB962C8B-B14F-4D97-AF65-F5344CB8AC3E}">
        <p14:creationId xmlns:p14="http://schemas.microsoft.com/office/powerpoint/2010/main" val="1206662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6" name="Picture 5" descr="A picture containing black, drawing, white&#10;&#10;Description automatically generated">
            <a:extLst>
              <a:ext uri="{FF2B5EF4-FFF2-40B4-BE49-F238E27FC236}">
                <a16:creationId xmlns:a16="http://schemas.microsoft.com/office/drawing/2014/main" id="{FCE4AA66-D292-F147-8BAF-7FAAE0796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817" y="782817"/>
            <a:ext cx="5292365" cy="529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77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11" name="Picture 10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96781FC5-F3F0-2C4D-B9DE-B1ADF3947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49" y="1472296"/>
            <a:ext cx="9220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0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7CB7C891-87BC-7A40-8A8C-DF8A89F87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285" y="2241550"/>
            <a:ext cx="94615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0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025610-56BA-F442-8D81-4BE9B50DC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14" y="-24714"/>
            <a:ext cx="11264396" cy="714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SwiftUI Components</a:t>
            </a:r>
          </a:p>
        </p:txBody>
      </p:sp>
    </p:spTree>
    <p:extLst>
      <p:ext uri="{BB962C8B-B14F-4D97-AF65-F5344CB8AC3E}">
        <p14:creationId xmlns:p14="http://schemas.microsoft.com/office/powerpoint/2010/main" val="862716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0A4C-D9A9-1745-8D22-AD22F2CFFC17}"/>
              </a:ext>
            </a:extLst>
          </p:cNvPr>
          <p:cNvSpPr txBox="1"/>
          <p:nvPr/>
        </p:nvSpPr>
        <p:spPr>
          <a:xfrm>
            <a:off x="1400432" y="282883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200" dirty="0"/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2642735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6" name="Picture 5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CDBAE569-F094-5B48-8161-A580D3EA5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285" y="1616517"/>
            <a:ext cx="7048500" cy="4927600"/>
          </a:xfrm>
          <a:prstGeom prst="rect">
            <a:avLst/>
          </a:prstGeom>
        </p:spPr>
      </p:pic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6178F30-FEED-5841-9D7E-D90D07841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308" y="514166"/>
            <a:ext cx="3196411" cy="188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39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4086-D8BF-0A42-B3C9-F5654B109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285" y="427757"/>
            <a:ext cx="1502558" cy="634760"/>
          </a:xfrm>
        </p:spPr>
        <p:txBody>
          <a:bodyPr>
            <a:normAutofit fontScale="90000"/>
          </a:bodyPr>
          <a:lstStyle/>
          <a:p>
            <a:r>
              <a:rPr lang="en-SA" sz="4000" b="1" dirty="0"/>
              <a:t>SwiftUI</a:t>
            </a:r>
            <a:endParaRPr lang="en-SA" sz="9600" b="1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7430F9C-8609-9B4B-90B9-9F4EB8E6B3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4" y="328702"/>
            <a:ext cx="832871" cy="8328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7D803F-D043-944C-8C2E-87A984EA12AC}"/>
              </a:ext>
            </a:extLst>
          </p:cNvPr>
          <p:cNvSpPr txBox="1">
            <a:spLocks/>
          </p:cNvSpPr>
          <p:nvPr/>
        </p:nvSpPr>
        <p:spPr>
          <a:xfrm>
            <a:off x="10231396" y="6289589"/>
            <a:ext cx="1865023" cy="457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A" sz="9600" dirty="0"/>
              <a:t>@cs4alhaider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D16C8E-667F-B846-93BA-FFB45727D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285" y="1481691"/>
            <a:ext cx="5555563" cy="4807898"/>
          </a:xfrm>
          <a:prstGeom prst="rect">
            <a:avLst/>
          </a:prstGeom>
        </p:spPr>
      </p:pic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C4C0D8E6-2E9D-FF4C-BF90-4821D2927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283" y="491016"/>
            <a:ext cx="3141698" cy="184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355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138</Words>
  <Application>Microsoft Macintosh PowerPoint</Application>
  <PresentationFormat>Widescreen</PresentationFormat>
  <Paragraphs>76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SwiftUI</vt:lpstr>
      <vt:lpstr>SwiftUI</vt:lpstr>
      <vt:lpstr>SwiftUI</vt:lpstr>
      <vt:lpstr>SwiftUI</vt:lpstr>
      <vt:lpstr>PowerPoint Presentation</vt:lpstr>
      <vt:lpstr>SwiftUI</vt:lpstr>
      <vt:lpstr>SwiftUI</vt:lpstr>
      <vt:lpstr>SwiftUI</vt:lpstr>
      <vt:lpstr>SwiftUI</vt:lpstr>
      <vt:lpstr>SwiftUI</vt:lpstr>
      <vt:lpstr>SwiftUI</vt:lpstr>
      <vt:lpstr>SwiftUI</vt:lpstr>
      <vt:lpstr>List</vt:lpstr>
      <vt:lpstr>SwiftUI</vt:lpstr>
      <vt:lpstr>Stack</vt:lpstr>
      <vt:lpstr>Stack</vt:lpstr>
      <vt:lpstr>Stack</vt:lpstr>
      <vt:lpstr>SwiftUI</vt:lpstr>
      <vt:lpstr>Padding</vt:lpstr>
      <vt:lpstr>SwiftUI</vt:lpstr>
      <vt:lpstr>SwiftUI</vt:lpstr>
      <vt:lpstr>SwiftUI</vt:lpstr>
      <vt:lpstr>SwiftUI</vt:lpstr>
      <vt:lpstr>SwiftUI</vt:lpstr>
      <vt:lpstr>SwiftUI</vt:lpstr>
      <vt:lpstr>SwiftUI</vt:lpstr>
      <vt:lpstr>SwiftUI</vt:lpstr>
      <vt:lpstr>SwiftUI</vt:lpstr>
      <vt:lpstr>SwiftUI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ABDULLAH ABDULAZIZ ABDULLAH ALHAIDER</dc:creator>
  <cp:lastModifiedBy>ABDULLAH ABDULAZIZ ABDULLAH ALHAIDER</cp:lastModifiedBy>
  <cp:revision>19</cp:revision>
  <dcterms:created xsi:type="dcterms:W3CDTF">2020-02-15T06:46:40Z</dcterms:created>
  <dcterms:modified xsi:type="dcterms:W3CDTF">2020-02-15T12:10:24Z</dcterms:modified>
</cp:coreProperties>
</file>

<file path=docProps/thumbnail.jpeg>
</file>